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3" autoAdjust="0"/>
    <p:restoredTop sz="94660"/>
  </p:normalViewPr>
  <p:slideViewPr>
    <p:cSldViewPr>
      <p:cViewPr>
        <p:scale>
          <a:sx n="60" d="100"/>
          <a:sy n="60" d="100"/>
        </p:scale>
        <p:origin x="-14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C2D8-3D9F-456B-A224-848EB646078E}" type="datetimeFigureOut">
              <a:rPr lang="es-MX" smtClean="0"/>
              <a:pPr/>
              <a:t>01/04/2016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9FCE-6413-4CE4-AC6B-75B4B52748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 descr="D:\Archivos Windows7\Documents\multimedia\MULTIMEDIA II\presentacion\Multi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TIPOS DE BULLYING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8858280" cy="41434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s-E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Físico</a:t>
            </a:r>
          </a:p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Incluye toda acción corporal. Es la forma más habitual de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los últimos años, 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físico se ha mezclado con una frecuencia alarmante, con diversas formas de abuso sexual. Se identifica porque suele dejar huellas corporales.</a:t>
            </a:r>
          </a:p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Directo. Golpes, empujones, patadas, formas de encierro, escupir</a:t>
            </a:r>
          </a:p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Indirecto. Daño a pertenencias, robar, romper, esconder cualquier clase de objeto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BULLYING VERBAL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8858280" cy="4143404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Incluyen acciones no corporales con la finalidad de discriminar, difundir chismes, realizar acciones de exclusión, bromas insultantes y repetidas.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s://n2yweb.blob.core.windows.net/n2yfiles/blog/img/201410132056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662947"/>
            <a:ext cx="3500462" cy="31950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BULLYING PSICOLOGICO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6929454" cy="4143404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las más difíciles de detectar ya que son formas de agresión, amenaza o exclusión que se llevan a cabo a espaldas de cualquier persona que pueda advertir la situación, por lo que el agresor puede permanecer en el anonimato. 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usa frecuentemente para subrayar, reforzar o resaltar acciones llevadas a cabo con anterioridad y mantener latente la amenaza.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rumbosdigital.com/sites/default/files/styles/900/public/claves_para_detectar_bullying.jpg?itok=GeKqlQy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392" y="1928802"/>
            <a:ext cx="2184607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BULLYING PSICOLOGICO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5429256" cy="414340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También dentro de este hay un tipo de </a:t>
            </a:r>
            <a:r>
              <a:rPr lang="es-ES" sz="3600" b="1" dirty="0" err="1" smtClean="0"/>
              <a:t>Bullying</a:t>
            </a:r>
            <a:r>
              <a:rPr lang="es-ES" sz="3600" b="1" dirty="0" smtClean="0"/>
              <a:t> que se conoce como </a:t>
            </a:r>
            <a:r>
              <a:rPr lang="es-ES" sz="3600" b="1" dirty="0" err="1" smtClean="0"/>
              <a:t>Bullying</a:t>
            </a:r>
            <a:r>
              <a:rPr lang="es-ES" sz="3600" b="1" dirty="0" smtClean="0"/>
              <a:t> racista que se da cuando el maltrato hace referencia a los orígenes de la víctima.</a:t>
            </a:r>
            <a:endParaRPr lang="es-ES" sz="3600" b="1" dirty="0" smtClean="0"/>
          </a:p>
        </p:txBody>
      </p:sp>
      <p:pic>
        <p:nvPicPr>
          <p:cNvPr id="25602" name="Picture 2" descr="http://www.xtec.cat/~jcollell/Foto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000240"/>
            <a:ext cx="3286148" cy="33099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BULLYING SOCIAL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6215074" cy="4143404"/>
          </a:xfrm>
        </p:spPr>
        <p:txBody>
          <a:bodyPr>
            <a:normAutofit fontScale="85000" lnSpcReduction="1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Pretende aislar al joven del resto del grupo, cuando se ignora, se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aísla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excluye al otro. </a:t>
            </a:r>
          </a:p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Directo. Excluir, no dejar participar a la víctima en actividades, sacarlos del grupo.</a:t>
            </a:r>
          </a:p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Indirecto. Ignorar, tratar como un objeto, como si no existiera o ver que no está ahí.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1.bp.blogspot.com/_izFKYt8GxTk/TTfAVlHNXiI/AAAAAAAAAKc/g43VfXlwyvw/s1600/el-bullying-un-problema-social_37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360" y="2214554"/>
            <a:ext cx="297464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Como combatir el </a:t>
            </a:r>
            <a:r>
              <a:rPr lang="es-ES" dirty="0" err="1" smtClean="0">
                <a:solidFill>
                  <a:srgbClr val="FF0000"/>
                </a:solidFill>
                <a:latin typeface="Edo SZ" pitchFamily="2" charset="0"/>
              </a:rPr>
              <a:t>bullying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6215074" cy="414340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</a:t>
            </a:r>
          </a:p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Hablar con la verdad</a:t>
            </a:r>
          </a:p>
        </p:txBody>
      </p:sp>
      <p:pic>
        <p:nvPicPr>
          <p:cNvPr id="27650" name="Picture 2" descr="https://yeseniagarciatriana.files.wordpress.com/2012/05/pad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0927"/>
            <a:ext cx="3238496" cy="3287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El objetivo es: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8001024" cy="4286280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Crear un ambiente de respeto</a:t>
            </a:r>
          </a:p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Involucrar a profesores y todo el resto de personal de la escuela</a:t>
            </a:r>
          </a:p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Evitar que se presenten agresiones. INTERVINIENDO INMEDIATAMENTE.</a:t>
            </a:r>
          </a:p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Escuela de puertas abiertas.</a:t>
            </a:r>
          </a:p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Inculcar valores dentro del programa escolar.</a:t>
            </a:r>
          </a:p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Trabajar en la solidaridad entre alumnos y sociedad.</a:t>
            </a:r>
          </a:p>
        </p:txBody>
      </p:sp>
      <p:pic>
        <p:nvPicPr>
          <p:cNvPr id="28674" name="Picture 2" descr="http://www.telesecundaria.gob.mx/images/Objetiv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143248"/>
            <a:ext cx="171450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001024" cy="428628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 Promover la empatía y las buenas relaciones en escuela y sociedad.</a:t>
            </a:r>
          </a:p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h) Reforzar conductas positivas, es decir, aprobar verbalmente o con algún premio ( si este fuera el caso) cuando el chico perpetrador se porte bien.</a:t>
            </a:r>
          </a:p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NO se debe expulsar al chico perpetrador, ya que esto imposibilitaría el poder rescatarlo e integrarlo adecuadamente a la sociedad. Cuando se deba aplicar alguna sanción, se sugieren suspensiones cortas entre otras.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928670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En el hogar funciona lo siguiente: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1928802"/>
            <a:ext cx="8001024" cy="4286280"/>
          </a:xfrm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 escuchar al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niño.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Hacerle saber que entendemos como se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Brindarle todo nuestro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apoyo.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Hablar con la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escuela.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bienestar.salud180.com/sites/default/files/styles/medium/public/field/image/2012/07/bullying_final.jpg?itok=EZ1Gz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00438"/>
            <a:ext cx="3500430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286280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importante saber que NO SE PUEDEN cambiar los rasgos de personalidad, pero SI modificar conductas (sus conductas). Hacerle ver al niño qué tipo de conducta es RESPETABLE.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Alentar a los niños a hablar sobre el problema. Mencionarle que entendemos y compartimos su problema; y establecer reglas que regirán al grupo ( grupo del salón de clases, o del grupo de futbol, o del grupo de canto, etc.). 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ahora la tendencia de que los chicos formen sus propios comités y establezcan sus propias reglas para regirse entre ellos. Que todos las conozcan y que conozcan las consecuencias de una conducta no respetable. ( muy parecido a una sociedad democrática).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FUNCIONA confrontar a la victima con el perpetrador, dado que HAY UN DESEQUILIBRIO DE PODERES QUE ES PATENTE, y al confrontarlos sólo se hace más evidente e intimidante dicho desequilibrio.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todo el equipo escolar (intendentes, maestros, directores, alumnos y padres de familia), se encuentran capacitados para manejar una situación de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 más probable que la actuación del perpetrador se limite.</a:t>
            </a:r>
          </a:p>
          <a:p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¿Qué es el </a:t>
            </a:r>
            <a:r>
              <a:rPr lang="es-MX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bullying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?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5786446" cy="414340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proviene del inglés y agrupa un conjunto muy diverso de conductas: incluye desde la violencia física hacia un compañero hasta la agresividad verbal, ya sea de forma directa (por ejemplo, insultar) o indirecta (más sutil, como difundir rumores falsos).</a:t>
            </a:r>
          </a:p>
          <a:p>
            <a:endParaRPr lang="es-MX" dirty="0"/>
          </a:p>
        </p:txBody>
      </p:sp>
      <p:pic>
        <p:nvPicPr>
          <p:cNvPr id="2053" name="Picture 5" descr="http://3.bp.blogspot.com/-GNVpW8cSOLo/UPxE2Uq7vlI/AAAAAAAAACE/3YeiKqdQfQM/s1600/No_Bullying_circ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9635" y="2143116"/>
            <a:ext cx="3234365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¿cómo reaccionamos?</a:t>
            </a:r>
            <a:endParaRPr lang="es-MX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5786446" cy="414340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agresión como respuesta y la necesidad de marcar el control sobre un territorio ha sido algo que nos ha caracterizado como raza, y que de algún modo nos ha permitido evolucionar, aun cuando la violencia no sea la forma más adecuada para defenderse.</a:t>
            </a:r>
          </a:p>
          <a:p>
            <a:endParaRPr lang="es-MX" dirty="0"/>
          </a:p>
        </p:txBody>
      </p:sp>
      <p:pic>
        <p:nvPicPr>
          <p:cNvPr id="15362" name="Picture 2" descr="http://4.bp.blogspot.com/-AvLwR9JcVnk/Tz_Y1Bfx0wI/AAAAAAAAcvQ/xEVH9in42d8/s1600/kids-bully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00240"/>
            <a:ext cx="2363593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¿cuándo surgió el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bullying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o SZ" pitchFamily="2" charset="0"/>
              </a:rPr>
              <a:t>?</a:t>
            </a:r>
            <a:endParaRPr lang="es-MX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5786446" cy="4143404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casi imposible determinar cuando surgió exactamente el acoso escolar, aunque nos atreveríamos a decir que surgió casi inmediatamente que se instalaron aulas de clase. 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pues, es un fenómeno que sigue sucediendo a lo largo de muchos países del mundo.</a:t>
            </a:r>
          </a:p>
          <a:p>
            <a:endParaRPr lang="es-MX" dirty="0"/>
          </a:p>
        </p:txBody>
      </p:sp>
      <p:pic>
        <p:nvPicPr>
          <p:cNvPr id="16386" name="Picture 2" descr="http://linoit.com/entry/image/40673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85992"/>
            <a:ext cx="3571868" cy="3308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357554" y="1357298"/>
            <a:ext cx="5786446" cy="5786454"/>
          </a:xfrm>
        </p:spPr>
        <p:txBody>
          <a:bodyPr>
            <a:normAutofit fontScale="47500" lnSpcReduction="20000"/>
          </a:bodyPr>
          <a:lstStyle/>
          <a:p>
            <a:r>
              <a:rPr lang="es-E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década del 80, tres jóvenes entre 10 y 14 años se suicidaron como consecuencia de situaciones de </a:t>
            </a:r>
            <a:r>
              <a:rPr lang="es-ES" sz="5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despertando la atención de las instituciones de enseñanza sobre el problema.</a:t>
            </a:r>
          </a:p>
          <a:p>
            <a:endParaRPr lang="es-ES" sz="5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los 90, hubo en Europa un número considerable de investigaciones y campañas que consiguieron reducir la incidencia de comportamientos agresivos en las escuelas.</a:t>
            </a:r>
          </a:p>
          <a:p>
            <a:endParaRPr lang="es-MX" dirty="0"/>
          </a:p>
        </p:txBody>
      </p:sp>
      <p:pic>
        <p:nvPicPr>
          <p:cNvPr id="1026" name="Picture 2" descr="http://www.colegiowilliams.edu.mx/blog/wp-content/uploads/2013/11/bullying-colegio-willia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50043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1643050"/>
            <a:ext cx="5786446" cy="414340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puede tener consecuencias a largo plazo tanto académico, físico como emocional en los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bullies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sus agredidos y en testigos.</a:t>
            </a:r>
          </a:p>
          <a:p>
            <a:endParaRPr lang="es-MX" dirty="0"/>
          </a:p>
        </p:txBody>
      </p:sp>
      <p:pic>
        <p:nvPicPr>
          <p:cNvPr id="18434" name="Picture 2" descr="http://stopbullyinglucia.weebly.com/uploads/1/7/7/1/17713169/5483809.jpg?4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8592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(</a:t>
            </a:r>
            <a:r>
              <a:rPr lang="es-ES" dirty="0" err="1" smtClean="0">
                <a:solidFill>
                  <a:srgbClr val="FF0000"/>
                </a:solidFill>
                <a:latin typeface="Edo SZ" pitchFamily="2" charset="0"/>
              </a:rPr>
              <a:t>Sheillard</a:t>
            </a:r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 and Turner, 2004;Lumsden, 2002)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5786446" cy="4143404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incidencia del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las escuelas tiene un impacto negativo en la oportunidad de los estudiantes de aprender en un ambiente seguro y donde ellos sean tratados con respeto. </a:t>
            </a: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deinterespublico.com/wp-content/uploads/2014/05/bully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BULEADOR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5786446" cy="4143404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SABER SI ERES BULEADOR?</a:t>
            </a: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Los agresores ejercen su acción contra su víctima de diversas formas: les golpean, molestan, provocan, acosan con empujones y golpes, les nombran de una forma desagradable o despectiva, les generan rumores, les aíslan del grupo, les ofenden y les anulan.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1.bp.blogspot.com/-GtKhsN23OxQ/UUO6pcGCyBI/AAAAAAAAGA0/BkgrFmI5UnE/s1600/20130315+madrin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961" y="2643182"/>
            <a:ext cx="364903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chivos Windows7\Documents\multimedia\MULTIMEDIA II\presentacion\plantilla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1504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Edo SZ" pitchFamily="2" charset="0"/>
              </a:rPr>
              <a:t>VÍCTIMA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o SZ" pitchFamily="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7500958" cy="4143404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víctimas a menudo tienen dificultades de concentración en sus labores escolares, y pueden experimentar una disminución en el desempeño académico. 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Presentan un ausentismo mayor de lo usual, así como de deserción escolar y pueden mostrar signos de soledad.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www.bebes.net/wp-content/uploads/2010/09/acoso-escolar-se%C3%B1a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257173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673</Words>
  <Application>Microsoft Office PowerPoint</Application>
  <PresentationFormat>Presentación en pantalla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¿Qué es el bullying?</vt:lpstr>
      <vt:lpstr>¿cómo reaccionamos?</vt:lpstr>
      <vt:lpstr>¿cuándo surgió el bullying?</vt:lpstr>
      <vt:lpstr>Diapositiva 5</vt:lpstr>
      <vt:lpstr>Diapositiva 6</vt:lpstr>
      <vt:lpstr>(Sheillard and Turner, 2004;Lumsden, 2002)</vt:lpstr>
      <vt:lpstr>BULEADOR</vt:lpstr>
      <vt:lpstr>VÍCTIMA</vt:lpstr>
      <vt:lpstr>TIPOS DE BULLYING</vt:lpstr>
      <vt:lpstr>BULLYING VERBAL</vt:lpstr>
      <vt:lpstr>BULLYING PSICOLOGICO</vt:lpstr>
      <vt:lpstr>BULLYING PSICOLOGICO</vt:lpstr>
      <vt:lpstr>BULLYING SOCIAL</vt:lpstr>
      <vt:lpstr>Como combatir el bullying</vt:lpstr>
      <vt:lpstr>El objetivo es:</vt:lpstr>
      <vt:lpstr>Diapositiva 17</vt:lpstr>
      <vt:lpstr>En el hogar funciona lo siguiente: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Windows7</cp:lastModifiedBy>
  <cp:revision>4</cp:revision>
  <dcterms:created xsi:type="dcterms:W3CDTF">2016-03-18T01:17:03Z</dcterms:created>
  <dcterms:modified xsi:type="dcterms:W3CDTF">2016-04-02T05:02:28Z</dcterms:modified>
</cp:coreProperties>
</file>